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314" r:id="rId3"/>
    <p:sldId id="316" r:id="rId4"/>
    <p:sldId id="273" r:id="rId5"/>
    <p:sldId id="274" r:id="rId6"/>
    <p:sldId id="270" r:id="rId7"/>
    <p:sldId id="271" r:id="rId8"/>
    <p:sldId id="272" r:id="rId9"/>
    <p:sldId id="259" r:id="rId10"/>
    <p:sldId id="257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1" r:id="rId22"/>
    <p:sldId id="292" r:id="rId23"/>
    <p:sldId id="307" r:id="rId24"/>
    <p:sldId id="308" r:id="rId25"/>
    <p:sldId id="315" r:id="rId26"/>
    <p:sldId id="261" r:id="rId27"/>
    <p:sldId id="267" r:id="rId28"/>
    <p:sldId id="266" r:id="rId29"/>
    <p:sldId id="320" r:id="rId30"/>
    <p:sldId id="260" r:id="rId31"/>
    <p:sldId id="318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60036" autoAdjust="0"/>
  </p:normalViewPr>
  <p:slideViewPr>
    <p:cSldViewPr snapToGrid="0" snapToObjects="1">
      <p:cViewPr varScale="1">
        <p:scale>
          <a:sx n="31" d="100"/>
          <a:sy n="31" d="100"/>
        </p:scale>
        <p:origin x="-17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B79704-3DF0-3445-89B5-4A5C52F25ABB}" type="datetimeFigureOut">
              <a:rPr lang="en-US" smtClean="0"/>
              <a:t>7/22/17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9A24E0-7244-6A43-9279-0784D23612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70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9A24E0-7244-6A43-9279-0784D23612B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15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Population</a:t>
            </a:r>
            <a:r>
              <a:rPr lang="en-US" baseline="0" dirty="0" smtClean="0"/>
              <a:t> is expected to increase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9A24E0-7244-6A43-9279-0784D23612B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750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do you know about the bottle water industry?</a:t>
            </a:r>
          </a:p>
          <a:p>
            <a:endParaRPr lang="en-US" dirty="0" smtClean="0"/>
          </a:p>
          <a:p>
            <a:r>
              <a:rPr lang="en-US" dirty="0" smtClean="0"/>
              <a:t>How do you think the water industry got us to pay for water,</a:t>
            </a:r>
            <a:r>
              <a:rPr lang="en-US" baseline="0" dirty="0" smtClean="0"/>
              <a:t> when it s already free?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Question to answer during</a:t>
            </a:r>
            <a:r>
              <a:rPr lang="en-US" baseline="0" dirty="0" smtClean="0"/>
              <a:t> the video 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did you not know?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did the water industry convince us to buy bottle water?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9A24E0-7244-6A43-9279-0784D23612B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038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9A24E0-7244-6A43-9279-0784D23612B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63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9A24E0-7244-6A43-9279-0784D23612B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022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BC43-56F4-6E4F-B027-998419073CA5}" type="datetimeFigureOut">
              <a:rPr lang="en-US" smtClean="0"/>
              <a:t>7/22/17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1BB5-BAF1-4E40-8EF4-0EA8374B4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344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BC43-56F4-6E4F-B027-998419073CA5}" type="datetimeFigureOut">
              <a:rPr lang="en-US" smtClean="0"/>
              <a:t>7/22/17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1BB5-BAF1-4E40-8EF4-0EA8374B4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39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BC43-56F4-6E4F-B027-998419073CA5}" type="datetimeFigureOut">
              <a:rPr lang="en-US" smtClean="0"/>
              <a:t>7/22/17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1BB5-BAF1-4E40-8EF4-0EA8374B4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2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BC43-56F4-6E4F-B027-998419073CA5}" type="datetimeFigureOut">
              <a:rPr lang="en-US" smtClean="0"/>
              <a:t>7/22/17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1BB5-BAF1-4E40-8EF4-0EA8374B4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942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BC43-56F4-6E4F-B027-998419073CA5}" type="datetimeFigureOut">
              <a:rPr lang="en-US" smtClean="0"/>
              <a:t>7/22/17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1BB5-BAF1-4E40-8EF4-0EA8374B4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129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BC43-56F4-6E4F-B027-998419073CA5}" type="datetimeFigureOut">
              <a:rPr lang="en-US" smtClean="0"/>
              <a:t>7/22/17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1BB5-BAF1-4E40-8EF4-0EA8374B4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476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BC43-56F4-6E4F-B027-998419073CA5}" type="datetimeFigureOut">
              <a:rPr lang="en-US" smtClean="0"/>
              <a:t>7/22/17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1BB5-BAF1-4E40-8EF4-0EA8374B4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580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BC43-56F4-6E4F-B027-998419073CA5}" type="datetimeFigureOut">
              <a:rPr lang="en-US" smtClean="0"/>
              <a:t>7/22/17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1BB5-BAF1-4E40-8EF4-0EA8374B4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297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BC43-56F4-6E4F-B027-998419073CA5}" type="datetimeFigureOut">
              <a:rPr lang="en-US" smtClean="0"/>
              <a:t>7/22/17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1BB5-BAF1-4E40-8EF4-0EA8374B4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509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BC43-56F4-6E4F-B027-998419073CA5}" type="datetimeFigureOut">
              <a:rPr lang="en-US" smtClean="0"/>
              <a:t>7/22/17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1BB5-BAF1-4E40-8EF4-0EA8374B4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409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BC43-56F4-6E4F-B027-998419073CA5}" type="datetimeFigureOut">
              <a:rPr lang="en-US" smtClean="0"/>
              <a:t>7/22/17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21BB5-BAF1-4E40-8EF4-0EA8374B4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035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1BC43-56F4-6E4F-B027-998419073CA5}" type="datetimeFigureOut">
              <a:rPr lang="en-US" smtClean="0"/>
              <a:t>7/22/17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21BB5-BAF1-4E40-8EF4-0EA8374B4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902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NUL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NUL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NUL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NUL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NULL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NUL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NUL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NUL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03355"/>
            <a:ext cx="7772400" cy="1470025"/>
          </a:xfrm>
        </p:spPr>
        <p:txBody>
          <a:bodyPr/>
          <a:lstStyle/>
          <a:p>
            <a:r>
              <a:rPr lang="en-US" dirty="0" smtClean="0"/>
              <a:t>Aim: Why is water one of the most important nutrient?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49058"/>
            <a:ext cx="6400800" cy="17526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b="1" i="1" dirty="0" smtClean="0">
                <a:solidFill>
                  <a:srgbClr val="000000"/>
                </a:solidFill>
              </a:rPr>
              <a:t>Do Now: What </a:t>
            </a:r>
            <a:r>
              <a:rPr lang="en-US" b="1" i="1" dirty="0">
                <a:solidFill>
                  <a:srgbClr val="000000"/>
                </a:solidFill>
              </a:rPr>
              <a:t>do you think is the longest time we can survive without water?</a:t>
            </a:r>
            <a:r>
              <a:rPr lang="en-US" b="1" dirty="0">
                <a:solidFill>
                  <a:srgbClr val="000000"/>
                </a:solidFill>
              </a:rPr>
              <a:t>  </a:t>
            </a:r>
          </a:p>
          <a:p>
            <a:pPr lvl="0"/>
            <a:r>
              <a:rPr lang="en-US" b="1" i="1" dirty="0">
                <a:solidFill>
                  <a:srgbClr val="000000"/>
                </a:solidFill>
              </a:rPr>
              <a:t>What do you think is the longest time someone has ever gone without food?</a:t>
            </a:r>
            <a:endParaRPr lang="en-US" b="1" dirty="0">
              <a:solidFill>
                <a:srgbClr val="000000"/>
              </a:solidFill>
            </a:endParaRPr>
          </a:p>
          <a:p>
            <a:pPr lvl="0"/>
            <a:r>
              <a:rPr lang="en-US" b="1" i="1" dirty="0">
                <a:solidFill>
                  <a:srgbClr val="000000"/>
                </a:solidFill>
              </a:rPr>
              <a:t>Can people really die from drinking too much water?</a:t>
            </a:r>
            <a:r>
              <a:rPr lang="en-US" b="1" dirty="0">
                <a:solidFill>
                  <a:srgbClr val="000000"/>
                </a:solidFill>
              </a:rPr>
              <a:t> 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973379"/>
            <a:ext cx="3289300" cy="20756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46594"/>
            <a:ext cx="1447800" cy="161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1824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22502" b="22502"/>
          <a:stretch>
            <a:fillRect/>
          </a:stretch>
        </p:blipFill>
        <p:spPr/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1" y="882650"/>
            <a:ext cx="1688352" cy="14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645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74" b="133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6034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74" b="13374"/>
          <a:stretch>
            <a:fillRect/>
          </a:stretch>
        </p:blipFill>
        <p:spPr/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381000"/>
            <a:ext cx="810260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02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74" b="13374"/>
          <a:stretch>
            <a:fillRect/>
          </a:stretch>
        </p:blipFill>
        <p:spPr/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381000"/>
            <a:ext cx="810260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40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74" b="13374"/>
          <a:stretch>
            <a:fillRect/>
          </a:stretch>
        </p:blipFill>
        <p:spPr/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381000"/>
            <a:ext cx="810260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219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74" b="13374"/>
          <a:stretch>
            <a:fillRect/>
          </a:stretch>
        </p:blipFill>
        <p:spPr/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381000"/>
            <a:ext cx="810260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712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74" b="13374"/>
          <a:stretch>
            <a:fillRect/>
          </a:stretch>
        </p:blipFill>
        <p:spPr/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381000"/>
            <a:ext cx="810260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308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381000"/>
            <a:ext cx="810260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52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 off the water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8258" r="-182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4781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74" b="133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58618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The longest we can survive without water is 2-12 days depending on other circumstances including temperature. </a:t>
            </a:r>
          </a:p>
          <a:p>
            <a:r>
              <a:rPr lang="en-US" i="1" dirty="0"/>
              <a:t>A British prisoner who was on a hunger strike went without food for 65 days!</a:t>
            </a:r>
          </a:p>
          <a:p>
            <a:r>
              <a:rPr lang="en-US" i="1" dirty="0"/>
              <a:t>Yes!  It is very rare but people can die from drinking too much water.  This is called </a:t>
            </a:r>
            <a:r>
              <a:rPr lang="en-US" i="1" dirty="0" err="1"/>
              <a:t>hyponatremia</a:t>
            </a:r>
            <a:r>
              <a:rPr lang="en-US" i="1" dirty="0"/>
              <a:t>. </a:t>
            </a:r>
            <a:endParaRPr lang="en-US" i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8849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74" b="13374"/>
          <a:stretch>
            <a:fillRect/>
          </a:stretch>
        </p:blipFill>
        <p:spPr/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381000"/>
            <a:ext cx="810260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920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13374" b="13374"/>
          <a:stretch>
            <a:fillRect/>
          </a:stretch>
        </p:blipFill>
        <p:spPr/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700" y="381000"/>
            <a:ext cx="810260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248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74" b="13374"/>
          <a:stretch>
            <a:fillRect/>
          </a:stretch>
        </p:blipFill>
        <p:spPr/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381000"/>
            <a:ext cx="810260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820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74" b="133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202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381000"/>
            <a:ext cx="810260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822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Bottle Water Industry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4000" dirty="0"/>
              <a:t>How many different bottle water companies can you name?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00" y="3429000"/>
            <a:ext cx="32893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179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Brands of Water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l="-28375" r="-28375"/>
          <a:stretch>
            <a:fillRect/>
          </a:stretch>
        </p:blipFill>
        <p:spPr>
          <a:xfrm>
            <a:off x="568231" y="1624058"/>
            <a:ext cx="8229600" cy="3856646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9331" y="2275830"/>
            <a:ext cx="1968500" cy="25048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44" y="4780646"/>
            <a:ext cx="2438400" cy="177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27" y="2019660"/>
            <a:ext cx="2183712" cy="27609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9331" y="4780646"/>
            <a:ext cx="2503281" cy="177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6153" y="5017922"/>
            <a:ext cx="2624600" cy="168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35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Recycle Bottle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6193" r="-36193"/>
          <a:stretch>
            <a:fillRect/>
          </a:stretch>
        </p:blipFill>
        <p:spPr>
          <a:xfrm>
            <a:off x="240427" y="1417638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1693188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-15257" r="-15257"/>
          <a:stretch>
            <a:fillRect/>
          </a:stretch>
        </p:blipFill>
        <p:spPr>
          <a:xfrm>
            <a:off x="-1631821" y="0"/>
            <a:ext cx="12399657" cy="6858000"/>
          </a:xfrm>
        </p:spPr>
      </p:pic>
    </p:spTree>
    <p:extLst>
      <p:ext uri="{BB962C8B-B14F-4D97-AF65-F5344CB8AC3E}">
        <p14:creationId xmlns:p14="http://schemas.microsoft.com/office/powerpoint/2010/main" val="4044892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Story of Bottled Water</a:t>
            </a:r>
            <a:endParaRPr lang="en-US" dirty="0"/>
          </a:p>
        </p:txBody>
      </p:sp>
      <p:pic>
        <p:nvPicPr>
          <p:cNvPr id="4" name="The Story of Bottled Water (2010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1779588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2649013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/>
              <a:t>What’s more important: food or water?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99861" r="-99861"/>
          <a:stretch>
            <a:fillRect/>
          </a:stretch>
        </p:blipFill>
        <p:spPr>
          <a:xfrm>
            <a:off x="2016084" y="1600200"/>
            <a:ext cx="8229600" cy="452596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00200"/>
            <a:ext cx="3810000" cy="376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231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with Lemon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rcRect l="-20670" r="-20670"/>
          <a:stretch>
            <a:fillRect/>
          </a:stretch>
        </p:blipFill>
        <p:spPr>
          <a:xfrm>
            <a:off x="201553" y="1417638"/>
            <a:ext cx="5086042" cy="4525963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5738" y="1417638"/>
            <a:ext cx="2895600" cy="2806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065" y="4224338"/>
            <a:ext cx="2870200" cy="192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092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913" r="-913"/>
          <a:stretch>
            <a:fillRect/>
          </a:stretch>
        </p:blipFill>
        <p:spPr>
          <a:xfrm>
            <a:off x="1981200" y="547915"/>
            <a:ext cx="5275943" cy="290156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57" y="3193143"/>
            <a:ext cx="718457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944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74" b="133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184749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74" b="13374"/>
          <a:stretch>
            <a:fillRect/>
          </a:stretch>
        </p:blipFill>
        <p:spPr>
          <a:xfrm>
            <a:off x="457200" y="488462"/>
            <a:ext cx="8229600" cy="5637701"/>
          </a:xfrm>
        </p:spPr>
      </p:pic>
    </p:spTree>
    <p:extLst>
      <p:ext uri="{BB962C8B-B14F-4D97-AF65-F5344CB8AC3E}">
        <p14:creationId xmlns:p14="http://schemas.microsoft.com/office/powerpoint/2010/main" val="2203473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74" b="13374"/>
          <a:stretch>
            <a:fillRect/>
          </a:stretch>
        </p:blipFill>
        <p:spPr>
          <a:xfrm>
            <a:off x="457200" y="429846"/>
            <a:ext cx="8229600" cy="5696317"/>
          </a:xfrm>
        </p:spPr>
      </p:pic>
    </p:spTree>
    <p:extLst>
      <p:ext uri="{BB962C8B-B14F-4D97-AF65-F5344CB8AC3E}">
        <p14:creationId xmlns:p14="http://schemas.microsoft.com/office/powerpoint/2010/main" val="2670631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74" b="13374"/>
          <a:stretch>
            <a:fillRect/>
          </a:stretch>
        </p:blipFill>
        <p:spPr/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381000"/>
            <a:ext cx="8102600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823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3374" b="13374"/>
          <a:stretch>
            <a:fillRect/>
          </a:stretch>
        </p:blipFill>
        <p:spPr/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999" y="381000"/>
            <a:ext cx="8675077" cy="608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523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So what does water do for your </a:t>
            </a:r>
            <a:r>
              <a:rPr lang="en-US" dirty="0" smtClean="0"/>
              <a:t>body?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-18187" r="-18187"/>
          <a:stretch>
            <a:fillRect/>
          </a:stretch>
        </p:blipFill>
        <p:spPr>
          <a:xfrm>
            <a:off x="457200" y="1417638"/>
            <a:ext cx="8229600" cy="4708525"/>
          </a:xfrm>
        </p:spPr>
      </p:pic>
    </p:spTree>
    <p:extLst>
      <p:ext uri="{BB962C8B-B14F-4D97-AF65-F5344CB8AC3E}">
        <p14:creationId xmlns:p14="http://schemas.microsoft.com/office/powerpoint/2010/main" val="3677427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17574</TotalTime>
  <Words>224</Words>
  <Application>Microsoft Macintosh PowerPoint</Application>
  <PresentationFormat>On-screen Show (4:3)</PresentationFormat>
  <Paragraphs>31</Paragraphs>
  <Slides>31</Slides>
  <Notes>5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Aim: Why is water one of the most important nutrient?</vt:lpstr>
      <vt:lpstr>Do Now</vt:lpstr>
      <vt:lpstr>What’s more important: food or water?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 what does water do for your body?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Turn off the water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Bottle Water Industry </vt:lpstr>
      <vt:lpstr>Brands of Water</vt:lpstr>
      <vt:lpstr>Recycle Bottle</vt:lpstr>
      <vt:lpstr>PowerPoint Presentation</vt:lpstr>
      <vt:lpstr>The Story of Bottled Water</vt:lpstr>
      <vt:lpstr>Water with Lemon</vt:lpstr>
      <vt:lpstr>PowerPoint Presentation</vt:lpstr>
    </vt:vector>
  </TitlesOfParts>
  <Company>DOE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Aim: Why is water one of the most important nutrient?</dc:title>
  <dc:creator>Raymond Cusranie</dc:creator>
  <cp:lastModifiedBy>User</cp:lastModifiedBy>
  <cp:revision>59</cp:revision>
  <dcterms:created xsi:type="dcterms:W3CDTF">2013-01-02T01:26:40Z</dcterms:created>
  <dcterms:modified xsi:type="dcterms:W3CDTF">2017-07-22T16:13:38Z</dcterms:modified>
</cp:coreProperties>
</file>